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7" r:id="rId4"/>
    <p:sldId id="256" r:id="rId5"/>
    <p:sldId id="272" r:id="rId6"/>
    <p:sldId id="271" r:id="rId7"/>
    <p:sldId id="270" r:id="rId8"/>
    <p:sldId id="269" r:id="rId9"/>
    <p:sldId id="268" r:id="rId10"/>
    <p:sldId id="267" r:id="rId11"/>
    <p:sldId id="266" r:id="rId12"/>
    <p:sldId id="265" r:id="rId13"/>
    <p:sldId id="264" r:id="rId14"/>
    <p:sldId id="263" r:id="rId15"/>
    <p:sldId id="262" r:id="rId16"/>
    <p:sldId id="261" r:id="rId17"/>
    <p:sldId id="260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11247E-5642-40BD-BCA5-9E40D585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70CF63-A8FC-47A5-9E53-4209068B6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FE110E-2738-47E1-AA76-E23C5AC7BA63}"/>
              </a:ext>
            </a:extLst>
          </p:cNvPr>
          <p:cNvSpPr txBox="1"/>
          <p:nvPr/>
        </p:nvSpPr>
        <p:spPr>
          <a:xfrm>
            <a:off x="2273011" y="170613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咿咿呀呀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E61861-48F5-49E7-B380-0138F61BFC97}"/>
              </a:ext>
            </a:extLst>
          </p:cNvPr>
          <p:cNvSpPr txBox="1"/>
          <p:nvPr/>
        </p:nvSpPr>
        <p:spPr>
          <a:xfrm>
            <a:off x="780767" y="6281132"/>
            <a:ext cx="598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Nicola Smith       Katherine Graham        Sarah Slater </a:t>
            </a:r>
            <a:endParaRPr lang="zh-CN" altLang="en-US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409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DCF0C1-15C3-42B3-94C9-A062669C7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AFA889-DADE-45A0-A86A-F396752EFFC9}"/>
              </a:ext>
            </a:extLst>
          </p:cNvPr>
          <p:cNvSpPr txBox="1"/>
          <p:nvPr/>
        </p:nvSpPr>
        <p:spPr>
          <a:xfrm>
            <a:off x="1494264" y="327728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accent5">
                    <a:lumMod val="50000"/>
                  </a:schemeClr>
                </a:solidFill>
              </a:rPr>
              <a:t>太棒啦！冰淇淋太棒啦！</a:t>
            </a:r>
          </a:p>
        </p:txBody>
      </p:sp>
    </p:spTree>
    <p:extLst>
      <p:ext uri="{BB962C8B-B14F-4D97-AF65-F5344CB8AC3E}">
        <p14:creationId xmlns:p14="http://schemas.microsoft.com/office/powerpoint/2010/main" val="81373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6F609E-73F5-465D-9C3D-1C8F159E1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0D644A-46A9-41B1-A7C4-26B9356811E1}"/>
              </a:ext>
            </a:extLst>
          </p:cNvPr>
          <p:cNvSpPr txBox="1"/>
          <p:nvPr/>
        </p:nvSpPr>
        <p:spPr>
          <a:xfrm>
            <a:off x="9422780" y="3277284"/>
            <a:ext cx="25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accent5">
                    <a:lumMod val="50000"/>
                  </a:schemeClr>
                </a:solidFill>
              </a:rPr>
              <a:t>谁在那呀！</a:t>
            </a:r>
          </a:p>
        </p:txBody>
      </p:sp>
    </p:spTree>
    <p:extLst>
      <p:ext uri="{BB962C8B-B14F-4D97-AF65-F5344CB8AC3E}">
        <p14:creationId xmlns:p14="http://schemas.microsoft.com/office/powerpoint/2010/main" val="15506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16B3BC-B0D2-4B37-BC9F-B1EAC7B1A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A990F0-2EA7-4C05-9232-C8AB31E59058}"/>
              </a:ext>
            </a:extLst>
          </p:cNvPr>
          <p:cNvSpPr txBox="1"/>
          <p:nvPr/>
        </p:nvSpPr>
        <p:spPr>
          <a:xfrm>
            <a:off x="2888166" y="32772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accent2">
                    <a:lumMod val="50000"/>
                  </a:schemeClr>
                </a:solidFill>
              </a:rPr>
              <a:t>泰迪熊！</a:t>
            </a:r>
          </a:p>
        </p:txBody>
      </p:sp>
    </p:spTree>
    <p:extLst>
      <p:ext uri="{BB962C8B-B14F-4D97-AF65-F5344CB8AC3E}">
        <p14:creationId xmlns:p14="http://schemas.microsoft.com/office/powerpoint/2010/main" val="303615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854478-9BC0-4E93-8F83-3BEE6ECDB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CCA374-4279-46DF-A0E5-B50FEB79324B}"/>
              </a:ext>
            </a:extLst>
          </p:cNvPr>
          <p:cNvSpPr txBox="1"/>
          <p:nvPr/>
        </p:nvSpPr>
        <p:spPr>
          <a:xfrm>
            <a:off x="1070518" y="3277284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accent4">
                    <a:lumMod val="75000"/>
                  </a:schemeClr>
                </a:solidFill>
              </a:rPr>
              <a:t>我的泰迪熊去哪了！</a:t>
            </a:r>
          </a:p>
        </p:txBody>
      </p:sp>
    </p:spTree>
    <p:extLst>
      <p:ext uri="{BB962C8B-B14F-4D97-AF65-F5344CB8AC3E}">
        <p14:creationId xmlns:p14="http://schemas.microsoft.com/office/powerpoint/2010/main" val="105323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054428-1538-4D42-A584-3364A8A00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42ED68-A735-45A5-855D-B5D03CEC4F4F}"/>
              </a:ext>
            </a:extLst>
          </p:cNvPr>
          <p:cNvSpPr txBox="1"/>
          <p:nvPr/>
        </p:nvSpPr>
        <p:spPr>
          <a:xfrm>
            <a:off x="6534615" y="3277284"/>
            <a:ext cx="6761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accent6">
                    <a:lumMod val="50000"/>
                  </a:schemeClr>
                </a:solidFill>
              </a:rPr>
              <a:t>我找到我的泰迪熊啦！好开心！</a:t>
            </a:r>
          </a:p>
        </p:txBody>
      </p:sp>
    </p:spTree>
    <p:extLst>
      <p:ext uri="{BB962C8B-B14F-4D97-AF65-F5344CB8AC3E}">
        <p14:creationId xmlns:p14="http://schemas.microsoft.com/office/powerpoint/2010/main" val="35935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5E4EFC-3CDF-41B6-A988-72CF4AA91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BF49F2-A4FF-4B4F-B6B1-BE361652C65A}"/>
              </a:ext>
            </a:extLst>
          </p:cNvPr>
          <p:cNvSpPr txBox="1"/>
          <p:nvPr/>
        </p:nvSpPr>
        <p:spPr>
          <a:xfrm>
            <a:off x="1873405" y="327728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accent1">
                    <a:lumMod val="50000"/>
                  </a:schemeClr>
                </a:solidFill>
              </a:rPr>
              <a:t>哗啦哗啦，洗澡时间到！</a:t>
            </a:r>
          </a:p>
        </p:txBody>
      </p:sp>
    </p:spTree>
    <p:extLst>
      <p:ext uri="{BB962C8B-B14F-4D97-AF65-F5344CB8AC3E}">
        <p14:creationId xmlns:p14="http://schemas.microsoft.com/office/powerpoint/2010/main" val="365998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6B865B-7A5D-4160-AD3D-DDFA1ACF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6C1952-AA49-4B22-A815-A865BE10C581}"/>
              </a:ext>
            </a:extLst>
          </p:cNvPr>
          <p:cNvSpPr txBox="1"/>
          <p:nvPr/>
        </p:nvSpPr>
        <p:spPr>
          <a:xfrm>
            <a:off x="1828800" y="327728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accent5">
                    <a:lumMod val="50000"/>
                  </a:schemeClr>
                </a:solidFill>
              </a:rPr>
              <a:t>晚安，好梦！</a:t>
            </a:r>
          </a:p>
        </p:txBody>
      </p:sp>
    </p:spTree>
    <p:extLst>
      <p:ext uri="{BB962C8B-B14F-4D97-AF65-F5344CB8AC3E}">
        <p14:creationId xmlns:p14="http://schemas.microsoft.com/office/powerpoint/2010/main" val="275257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DF471F-33E5-43B4-B601-A578CB9D2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6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7F6BEE-59ED-42E1-BA77-33369284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068D03-16B9-4CB3-8493-4504CECB3701}"/>
              </a:ext>
            </a:extLst>
          </p:cNvPr>
          <p:cNvSpPr txBox="1"/>
          <p:nvPr/>
        </p:nvSpPr>
        <p:spPr>
          <a:xfrm>
            <a:off x="9469148" y="12823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咿咿呀呀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211C0-3E65-480F-A36D-536E7F4A87D0}"/>
              </a:ext>
            </a:extLst>
          </p:cNvPr>
          <p:cNvSpPr txBox="1"/>
          <p:nvPr/>
        </p:nvSpPr>
        <p:spPr>
          <a:xfrm>
            <a:off x="9930812" y="24198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80005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6A8614-8FB8-436E-B8DB-19A044BE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755FA910-5257-4648-8658-1EC6F21A8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A1EB13-7401-4AB7-A9AA-AA31ABB55B87}"/>
              </a:ext>
            </a:extLst>
          </p:cNvPr>
          <p:cNvSpPr txBox="1"/>
          <p:nvPr/>
        </p:nvSpPr>
        <p:spPr>
          <a:xfrm>
            <a:off x="9521303" y="171728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咿咿呀呀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19E4A4-5816-432D-82A2-46638020E14A}"/>
              </a:ext>
            </a:extLst>
          </p:cNvPr>
          <p:cNvSpPr txBox="1"/>
          <p:nvPr/>
        </p:nvSpPr>
        <p:spPr>
          <a:xfrm>
            <a:off x="8040211" y="6102712"/>
            <a:ext cx="598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Nicola Smith       Katherine Graham        Sarah Slater </a:t>
            </a:r>
            <a:endParaRPr lang="zh-CN" altLang="en-US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7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DD2BF1-CE7E-416D-B088-6888029C8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AD99E7-4DD0-4FC6-9BCC-305FE884D680}"/>
              </a:ext>
            </a:extLst>
          </p:cNvPr>
          <p:cNvSpPr txBox="1"/>
          <p:nvPr/>
        </p:nvSpPr>
        <p:spPr>
          <a:xfrm>
            <a:off x="8106936" y="327728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2">
                    <a:lumMod val="75000"/>
                  </a:schemeClr>
                </a:solidFill>
              </a:rPr>
              <a:t>穿哪双鞋？你自己选！</a:t>
            </a:r>
          </a:p>
        </p:txBody>
      </p:sp>
    </p:spTree>
    <p:extLst>
      <p:ext uri="{BB962C8B-B14F-4D97-AF65-F5344CB8AC3E}">
        <p14:creationId xmlns:p14="http://schemas.microsoft.com/office/powerpoint/2010/main" val="419597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5E5D8E-B552-4FD0-87B3-58403D604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34569C-6EF7-46A6-B3B9-D45C3904778C}"/>
              </a:ext>
            </a:extLst>
          </p:cNvPr>
          <p:cNvSpPr txBox="1"/>
          <p:nvPr/>
        </p:nvSpPr>
        <p:spPr>
          <a:xfrm>
            <a:off x="947854" y="327728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accent6">
                    <a:lumMod val="50000"/>
                  </a:schemeClr>
                </a:solidFill>
              </a:rPr>
              <a:t>我还要，我还要豆豆！</a:t>
            </a:r>
          </a:p>
        </p:txBody>
      </p:sp>
    </p:spTree>
    <p:extLst>
      <p:ext uri="{BB962C8B-B14F-4D97-AF65-F5344CB8AC3E}">
        <p14:creationId xmlns:p14="http://schemas.microsoft.com/office/powerpoint/2010/main" val="295048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33711E-7717-4142-8B50-BD822C5AF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89A76A-F06B-476D-9DA4-17E6CBE676AB}"/>
              </a:ext>
            </a:extLst>
          </p:cNvPr>
          <p:cNvSpPr txBox="1"/>
          <p:nvPr/>
        </p:nvSpPr>
        <p:spPr>
          <a:xfrm>
            <a:off x="8686800" y="327728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tx2">
                    <a:lumMod val="75000"/>
                  </a:schemeClr>
                </a:solidFill>
              </a:rPr>
              <a:t>呜呜呜，真好吃！</a:t>
            </a:r>
          </a:p>
        </p:txBody>
      </p:sp>
    </p:spTree>
    <p:extLst>
      <p:ext uri="{BB962C8B-B14F-4D97-AF65-F5344CB8AC3E}">
        <p14:creationId xmlns:p14="http://schemas.microsoft.com/office/powerpoint/2010/main" val="26997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1752A5-1B35-4019-9540-A46B9C1D7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0E8A27-A173-4165-9720-DFFAD1A6AC98}"/>
              </a:ext>
            </a:extLst>
          </p:cNvPr>
          <p:cNvSpPr txBox="1"/>
          <p:nvPr/>
        </p:nvSpPr>
        <p:spPr>
          <a:xfrm>
            <a:off x="1449658" y="327728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accent2">
                    <a:lumMod val="50000"/>
                  </a:schemeClr>
                </a:solidFill>
              </a:rPr>
              <a:t>吃完啦，肚子鼓鼓的！</a:t>
            </a:r>
          </a:p>
        </p:txBody>
      </p:sp>
    </p:spTree>
    <p:extLst>
      <p:ext uri="{BB962C8B-B14F-4D97-AF65-F5344CB8AC3E}">
        <p14:creationId xmlns:p14="http://schemas.microsoft.com/office/powerpoint/2010/main" val="100307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713035-8199-424E-9C67-44D7FCD2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F104EC-72A9-4961-94D8-C8AB600CA683}"/>
              </a:ext>
            </a:extLst>
          </p:cNvPr>
          <p:cNvSpPr txBox="1"/>
          <p:nvPr/>
        </p:nvSpPr>
        <p:spPr>
          <a:xfrm>
            <a:off x="8073483" y="327728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accent4">
                    <a:lumMod val="50000"/>
                  </a:schemeClr>
                </a:solidFill>
              </a:rPr>
              <a:t>疼，疼，牙巴疼！</a:t>
            </a:r>
          </a:p>
        </p:txBody>
      </p:sp>
    </p:spTree>
    <p:extLst>
      <p:ext uri="{BB962C8B-B14F-4D97-AF65-F5344CB8AC3E}">
        <p14:creationId xmlns:p14="http://schemas.microsoft.com/office/powerpoint/2010/main" val="126136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3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109</Words>
  <Application>Microsoft Office PowerPoint</Application>
  <PresentationFormat>自定义</PresentationFormat>
  <Paragraphs>18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45</cp:revision>
  <dcterms:created xsi:type="dcterms:W3CDTF">2021-03-14T02:42:17Z</dcterms:created>
  <dcterms:modified xsi:type="dcterms:W3CDTF">2021-03-26T13:47:14Z</dcterms:modified>
</cp:coreProperties>
</file>